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13"/>
  </p:notesMasterIdLst>
  <p:sldIdLst>
    <p:sldId id="295" r:id="rId6"/>
    <p:sldId id="287" r:id="rId7"/>
    <p:sldId id="488" r:id="rId8"/>
    <p:sldId id="272" r:id="rId9"/>
    <p:sldId id="489" r:id="rId10"/>
    <p:sldId id="273" r:id="rId11"/>
    <p:sldId id="275" r:id="rId12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EBE9F0-FDD1-40AC-8AD0-511D74D23CE1}" v="30" dt="2023-03-28T07:46:32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7" autoAdjust="0"/>
    <p:restoredTop sz="87331" autoAdjust="0"/>
  </p:normalViewPr>
  <p:slideViewPr>
    <p:cSldViewPr snapToGrid="0">
      <p:cViewPr varScale="1">
        <p:scale>
          <a:sx n="109" d="100"/>
          <a:sy n="109" d="100"/>
        </p:scale>
        <p:origin x="108" y="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EFEBE9F0-FDD1-40AC-8AD0-511D74D23CE1}"/>
    <pc:docChg chg="custSel addSld delSld modSld delMainMaster">
      <pc:chgData name="Thomas Noordeloos" userId="df9f46e9-7760-4f6a-814f-9e8180d7b46a" providerId="ADAL" clId="{EFEBE9F0-FDD1-40AC-8AD0-511D74D23CE1}" dt="2023-03-28T07:46:32.620" v="263"/>
      <pc:docMkLst>
        <pc:docMk/>
      </pc:docMkLst>
      <pc:sldChg chg="del">
        <pc:chgData name="Thomas Noordeloos" userId="df9f46e9-7760-4f6a-814f-9e8180d7b46a" providerId="ADAL" clId="{EFEBE9F0-FDD1-40AC-8AD0-511D74D23CE1}" dt="2023-03-28T07:29:15.493" v="217" actId="47"/>
        <pc:sldMkLst>
          <pc:docMk/>
          <pc:sldMk cId="4132212741" sldId="256"/>
        </pc:sldMkLst>
      </pc:sldChg>
      <pc:sldChg chg="del">
        <pc:chgData name="Thomas Noordeloos" userId="df9f46e9-7760-4f6a-814f-9e8180d7b46a" providerId="ADAL" clId="{EFEBE9F0-FDD1-40AC-8AD0-511D74D23CE1}" dt="2023-03-28T07:27:42.528" v="206" actId="47"/>
        <pc:sldMkLst>
          <pc:docMk/>
          <pc:sldMk cId="4145349442" sldId="266"/>
        </pc:sldMkLst>
      </pc:sldChg>
      <pc:sldChg chg="modSp mod modNotesTx">
        <pc:chgData name="Thomas Noordeloos" userId="df9f46e9-7760-4f6a-814f-9e8180d7b46a" providerId="ADAL" clId="{EFEBE9F0-FDD1-40AC-8AD0-511D74D23CE1}" dt="2023-03-28T07:41:57.911" v="236"/>
        <pc:sldMkLst>
          <pc:docMk/>
          <pc:sldMk cId="3012566451" sldId="272"/>
        </pc:sldMkLst>
        <pc:spChg chg="mod">
          <ac:chgData name="Thomas Noordeloos" userId="df9f46e9-7760-4f6a-814f-9e8180d7b46a" providerId="ADAL" clId="{EFEBE9F0-FDD1-40AC-8AD0-511D74D23CE1}" dt="2023-03-28T07:41:20.523" v="231" actId="113"/>
          <ac:spMkLst>
            <pc:docMk/>
            <pc:sldMk cId="3012566451" sldId="272"/>
            <ac:spMk id="3" creationId="{00000000-0000-0000-0000-000000000000}"/>
          </ac:spMkLst>
        </pc:spChg>
        <pc:spChg chg="mod">
          <ac:chgData name="Thomas Noordeloos" userId="df9f46e9-7760-4f6a-814f-9e8180d7b46a" providerId="ADAL" clId="{EFEBE9F0-FDD1-40AC-8AD0-511D74D23CE1}" dt="2023-03-28T07:41:25.754" v="232" actId="113"/>
          <ac:spMkLst>
            <pc:docMk/>
            <pc:sldMk cId="3012566451" sldId="272"/>
            <ac:spMk id="7" creationId="{E7B880E8-1AB3-4D85-B008-FE74B0F6E4AB}"/>
          </ac:spMkLst>
        </pc:spChg>
        <pc:picChg chg="mod">
          <ac:chgData name="Thomas Noordeloos" userId="df9f46e9-7760-4f6a-814f-9e8180d7b46a" providerId="ADAL" clId="{EFEBE9F0-FDD1-40AC-8AD0-511D74D23CE1}" dt="2023-03-28T07:41:31.409" v="233" actId="1076"/>
          <ac:picMkLst>
            <pc:docMk/>
            <pc:sldMk cId="3012566451" sldId="272"/>
            <ac:picMk id="6150" creationId="{5783AFBF-83A5-4488-83F4-578175BE55C5}"/>
          </ac:picMkLst>
        </pc:picChg>
        <pc:picChg chg="mod">
          <ac:chgData name="Thomas Noordeloos" userId="df9f46e9-7760-4f6a-814f-9e8180d7b46a" providerId="ADAL" clId="{EFEBE9F0-FDD1-40AC-8AD0-511D74D23CE1}" dt="2023-03-28T07:40:41.569" v="223" actId="1076"/>
          <ac:picMkLst>
            <pc:docMk/>
            <pc:sldMk cId="3012566451" sldId="272"/>
            <ac:picMk id="6152" creationId="{AFE06DC9-76EF-4B18-935D-1111FE70DB57}"/>
          </ac:picMkLst>
        </pc:picChg>
      </pc:sldChg>
      <pc:sldChg chg="modSp mod">
        <pc:chgData name="Thomas Noordeloos" userId="df9f46e9-7760-4f6a-814f-9e8180d7b46a" providerId="ADAL" clId="{EFEBE9F0-FDD1-40AC-8AD0-511D74D23CE1}" dt="2023-03-28T07:30:40.708" v="220" actId="113"/>
        <pc:sldMkLst>
          <pc:docMk/>
          <pc:sldMk cId="3447437205" sldId="275"/>
        </pc:sldMkLst>
        <pc:spChg chg="mod">
          <ac:chgData name="Thomas Noordeloos" userId="df9f46e9-7760-4f6a-814f-9e8180d7b46a" providerId="ADAL" clId="{EFEBE9F0-FDD1-40AC-8AD0-511D74D23CE1}" dt="2023-03-28T07:30:40.708" v="220" actId="113"/>
          <ac:spMkLst>
            <pc:docMk/>
            <pc:sldMk cId="3447437205" sldId="275"/>
            <ac:spMk id="10" creationId="{10E2C248-33E1-4F22-814F-C84C7297425F}"/>
          </ac:spMkLst>
        </pc:spChg>
      </pc:sldChg>
      <pc:sldChg chg="modSp mod">
        <pc:chgData name="Thomas Noordeloos" userId="df9f46e9-7760-4f6a-814f-9e8180d7b46a" providerId="ADAL" clId="{EFEBE9F0-FDD1-40AC-8AD0-511D74D23CE1}" dt="2023-03-28T07:26:56.257" v="205" actId="108"/>
        <pc:sldMkLst>
          <pc:docMk/>
          <pc:sldMk cId="3537927792" sldId="287"/>
        </pc:sldMkLst>
        <pc:graphicFrameChg chg="mod modGraphic">
          <ac:chgData name="Thomas Noordeloos" userId="df9f46e9-7760-4f6a-814f-9e8180d7b46a" providerId="ADAL" clId="{EFEBE9F0-FDD1-40AC-8AD0-511D74D23CE1}" dt="2023-03-28T07:26:56.257" v="205" actId="108"/>
          <ac:graphicFrameMkLst>
            <pc:docMk/>
            <pc:sldMk cId="3537927792" sldId="287"/>
            <ac:graphicFrameMk id="7" creationId="{B41042EC-016D-7434-50CC-C9EA72951979}"/>
          </ac:graphicFrameMkLst>
        </pc:graphicFrameChg>
      </pc:sldChg>
      <pc:sldChg chg="modSp mod">
        <pc:chgData name="Thomas Noordeloos" userId="df9f46e9-7760-4f6a-814f-9e8180d7b46a" providerId="ADAL" clId="{EFEBE9F0-FDD1-40AC-8AD0-511D74D23CE1}" dt="2023-03-28T07:02:44.914" v="3" actId="20577"/>
        <pc:sldMkLst>
          <pc:docMk/>
          <pc:sldMk cId="114588922" sldId="295"/>
        </pc:sldMkLst>
        <pc:spChg chg="mod">
          <ac:chgData name="Thomas Noordeloos" userId="df9f46e9-7760-4f6a-814f-9e8180d7b46a" providerId="ADAL" clId="{EFEBE9F0-FDD1-40AC-8AD0-511D74D23CE1}" dt="2023-03-28T07:02:44.914" v="3" actId="20577"/>
          <ac:spMkLst>
            <pc:docMk/>
            <pc:sldMk cId="114588922" sldId="295"/>
            <ac:spMk id="5" creationId="{1FB37B2C-F9B9-4777-BE7D-1239CA9917F6}"/>
          </ac:spMkLst>
        </pc:spChg>
        <pc:picChg chg="mod">
          <ac:chgData name="Thomas Noordeloos" userId="df9f46e9-7760-4f6a-814f-9e8180d7b46a" providerId="ADAL" clId="{EFEBE9F0-FDD1-40AC-8AD0-511D74D23CE1}" dt="2023-03-28T07:02:42.826" v="2" actId="1076"/>
          <ac:picMkLst>
            <pc:docMk/>
            <pc:sldMk cId="114588922" sldId="295"/>
            <ac:picMk id="1026" creationId="{E803F29D-F46F-3806-1B49-7F8C9FB8949B}"/>
          </ac:picMkLst>
        </pc:picChg>
      </pc:sldChg>
      <pc:sldChg chg="del">
        <pc:chgData name="Thomas Noordeloos" userId="df9f46e9-7760-4f6a-814f-9e8180d7b46a" providerId="ADAL" clId="{EFEBE9F0-FDD1-40AC-8AD0-511D74D23CE1}" dt="2023-03-28T07:29:15.493" v="217" actId="47"/>
        <pc:sldMkLst>
          <pc:docMk/>
          <pc:sldMk cId="1557094502" sldId="487"/>
        </pc:sldMkLst>
      </pc:sldChg>
      <pc:sldChg chg="addSp delSp modSp mod">
        <pc:chgData name="Thomas Noordeloos" userId="df9f46e9-7760-4f6a-814f-9e8180d7b46a" providerId="ADAL" clId="{EFEBE9F0-FDD1-40AC-8AD0-511D74D23CE1}" dt="2023-03-28T07:29:06.042" v="216" actId="1076"/>
        <pc:sldMkLst>
          <pc:docMk/>
          <pc:sldMk cId="1023330315" sldId="488"/>
        </pc:sldMkLst>
        <pc:graphicFrameChg chg="add mod modGraphic">
          <ac:chgData name="Thomas Noordeloos" userId="df9f46e9-7760-4f6a-814f-9e8180d7b46a" providerId="ADAL" clId="{EFEBE9F0-FDD1-40AC-8AD0-511D74D23CE1}" dt="2023-03-28T07:29:06.042" v="216" actId="1076"/>
          <ac:graphicFrameMkLst>
            <pc:docMk/>
            <pc:sldMk cId="1023330315" sldId="488"/>
            <ac:graphicFrameMk id="2" creationId="{295A3EE1-34F6-D002-0754-5669EFF3B492}"/>
          </ac:graphicFrameMkLst>
        </pc:graphicFrameChg>
        <pc:graphicFrameChg chg="del">
          <ac:chgData name="Thomas Noordeloos" userId="df9f46e9-7760-4f6a-814f-9e8180d7b46a" providerId="ADAL" clId="{EFEBE9F0-FDD1-40AC-8AD0-511D74D23CE1}" dt="2023-03-28T07:28:24.875" v="207" actId="478"/>
          <ac:graphicFrameMkLst>
            <pc:docMk/>
            <pc:sldMk cId="1023330315" sldId="488"/>
            <ac:graphicFrameMk id="4" creationId="{24364355-02C2-762F-1320-F8CF3BDA5FCD}"/>
          </ac:graphicFrameMkLst>
        </pc:graphicFrameChg>
      </pc:sldChg>
      <pc:sldChg chg="addSp delSp modSp add mod modAnim">
        <pc:chgData name="Thomas Noordeloos" userId="df9f46e9-7760-4f6a-814f-9e8180d7b46a" providerId="ADAL" clId="{EFEBE9F0-FDD1-40AC-8AD0-511D74D23CE1}" dt="2023-03-28T07:46:32.620" v="263"/>
        <pc:sldMkLst>
          <pc:docMk/>
          <pc:sldMk cId="1525991882" sldId="489"/>
        </pc:sldMkLst>
        <pc:spChg chg="del mod">
          <ac:chgData name="Thomas Noordeloos" userId="df9f46e9-7760-4f6a-814f-9e8180d7b46a" providerId="ADAL" clId="{EFEBE9F0-FDD1-40AC-8AD0-511D74D23CE1}" dt="2023-03-28T07:42:15.395" v="239" actId="478"/>
          <ac:spMkLst>
            <pc:docMk/>
            <pc:sldMk cId="1525991882" sldId="489"/>
            <ac:spMk id="3" creationId="{00000000-0000-0000-0000-000000000000}"/>
          </ac:spMkLst>
        </pc:spChg>
        <pc:spChg chg="add del mod">
          <ac:chgData name="Thomas Noordeloos" userId="df9f46e9-7760-4f6a-814f-9e8180d7b46a" providerId="ADAL" clId="{EFEBE9F0-FDD1-40AC-8AD0-511D74D23CE1}" dt="2023-03-28T07:42:17.611" v="240" actId="478"/>
          <ac:spMkLst>
            <pc:docMk/>
            <pc:sldMk cId="1525991882" sldId="489"/>
            <ac:spMk id="4" creationId="{044F2356-3BEC-AEF7-2EA3-36441223E94C}"/>
          </ac:spMkLst>
        </pc:spChg>
        <pc:spChg chg="add mod">
          <ac:chgData name="Thomas Noordeloos" userId="df9f46e9-7760-4f6a-814f-9e8180d7b46a" providerId="ADAL" clId="{EFEBE9F0-FDD1-40AC-8AD0-511D74D23CE1}" dt="2023-03-28T07:42:54.801" v="251" actId="1076"/>
          <ac:spMkLst>
            <pc:docMk/>
            <pc:sldMk cId="1525991882" sldId="489"/>
            <ac:spMk id="5" creationId="{7B0150CE-7C75-C430-0050-AEDBF4813445}"/>
          </ac:spMkLst>
        </pc:spChg>
        <pc:spChg chg="del mod">
          <ac:chgData name="Thomas Noordeloos" userId="df9f46e9-7760-4f6a-814f-9e8180d7b46a" providerId="ADAL" clId="{EFEBE9F0-FDD1-40AC-8AD0-511D74D23CE1}" dt="2023-03-28T07:42:15.395" v="239" actId="478"/>
          <ac:spMkLst>
            <pc:docMk/>
            <pc:sldMk cId="1525991882" sldId="489"/>
            <ac:spMk id="7" creationId="{E7B880E8-1AB3-4D85-B008-FE74B0F6E4AB}"/>
          </ac:spMkLst>
        </pc:spChg>
        <pc:picChg chg="add mod">
          <ac:chgData name="Thomas Noordeloos" userId="df9f46e9-7760-4f6a-814f-9e8180d7b46a" providerId="ADAL" clId="{EFEBE9F0-FDD1-40AC-8AD0-511D74D23CE1}" dt="2023-03-28T07:43:00.528" v="253" actId="1076"/>
          <ac:picMkLst>
            <pc:docMk/>
            <pc:sldMk cId="1525991882" sldId="489"/>
            <ac:picMk id="6" creationId="{6AEFDB1D-F15A-4869-B29F-2D8FA9D87579}"/>
          </ac:picMkLst>
        </pc:picChg>
        <pc:picChg chg="add mod">
          <ac:chgData name="Thomas Noordeloos" userId="df9f46e9-7760-4f6a-814f-9e8180d7b46a" providerId="ADAL" clId="{EFEBE9F0-FDD1-40AC-8AD0-511D74D23CE1}" dt="2023-03-28T07:46:18.674" v="262" actId="1076"/>
          <ac:picMkLst>
            <pc:docMk/>
            <pc:sldMk cId="1525991882" sldId="489"/>
            <ac:picMk id="9" creationId="{6602B90C-8806-C988-839B-6CA8A6A05D5C}"/>
          </ac:picMkLst>
        </pc:picChg>
        <pc:picChg chg="del mod">
          <ac:chgData name="Thomas Noordeloos" userId="df9f46e9-7760-4f6a-814f-9e8180d7b46a" providerId="ADAL" clId="{EFEBE9F0-FDD1-40AC-8AD0-511D74D23CE1}" dt="2023-03-28T07:42:15.395" v="239" actId="478"/>
          <ac:picMkLst>
            <pc:docMk/>
            <pc:sldMk cId="1525991882" sldId="489"/>
            <ac:picMk id="6150" creationId="{5783AFBF-83A5-4488-83F4-578175BE55C5}"/>
          </ac:picMkLst>
        </pc:picChg>
        <pc:picChg chg="del mod">
          <ac:chgData name="Thomas Noordeloos" userId="df9f46e9-7760-4f6a-814f-9e8180d7b46a" providerId="ADAL" clId="{EFEBE9F0-FDD1-40AC-8AD0-511D74D23CE1}" dt="2023-03-28T07:42:15.395" v="239" actId="478"/>
          <ac:picMkLst>
            <pc:docMk/>
            <pc:sldMk cId="1525991882" sldId="489"/>
            <ac:picMk id="6152" creationId="{AFE06DC9-76EF-4B18-935D-1111FE70DB57}"/>
          </ac:picMkLst>
        </pc:picChg>
      </pc:sldChg>
      <pc:sldMasterChg chg="del delSldLayout">
        <pc:chgData name="Thomas Noordeloos" userId="df9f46e9-7760-4f6a-814f-9e8180d7b46a" providerId="ADAL" clId="{EFEBE9F0-FDD1-40AC-8AD0-511D74D23CE1}" dt="2023-03-28T07:29:15.493" v="217" actId="47"/>
        <pc:sldMasterMkLst>
          <pc:docMk/>
          <pc:sldMasterMk cId="552817110" sldId="2147483667"/>
        </pc:sldMasterMkLst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2010721157" sldId="2147483668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1563133247" sldId="2147483669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2322993896" sldId="2147483670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2222969761" sldId="2147483671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1911911707" sldId="2147483672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3770405721" sldId="2147483673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1972605851" sldId="2147483674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3784022933" sldId="2147483675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2738817337" sldId="2147483676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2408043800" sldId="2147483677"/>
          </pc:sldLayoutMkLst>
        </pc:sldLayoutChg>
        <pc:sldLayoutChg chg="del">
          <pc:chgData name="Thomas Noordeloos" userId="df9f46e9-7760-4f6a-814f-9e8180d7b46a" providerId="ADAL" clId="{EFEBE9F0-FDD1-40AC-8AD0-511D74D23CE1}" dt="2023-03-28T07:29:15.493" v="217" actId="47"/>
          <pc:sldLayoutMkLst>
            <pc:docMk/>
            <pc:sldMasterMk cId="552817110" sldId="2147483667"/>
            <pc:sldLayoutMk cId="2668541524" sldId="2147483678"/>
          </pc:sldLayoutMkLst>
        </pc:sldLayoutChg>
      </pc:sldMasterChg>
      <pc:sldMasterChg chg="del delSldLayout">
        <pc:chgData name="Thomas Noordeloos" userId="df9f46e9-7760-4f6a-814f-9e8180d7b46a" providerId="ADAL" clId="{EFEBE9F0-FDD1-40AC-8AD0-511D74D23CE1}" dt="2023-03-28T07:27:42.528" v="206" actId="47"/>
        <pc:sldMasterMkLst>
          <pc:docMk/>
          <pc:sldMasterMk cId="2184583477" sldId="2147483679"/>
        </pc:sldMasterMkLst>
        <pc:sldLayoutChg chg="del">
          <pc:chgData name="Thomas Noordeloos" userId="df9f46e9-7760-4f6a-814f-9e8180d7b46a" providerId="ADAL" clId="{EFEBE9F0-FDD1-40AC-8AD0-511D74D23CE1}" dt="2023-03-28T07:27:42.528" v="206" actId="47"/>
          <pc:sldLayoutMkLst>
            <pc:docMk/>
            <pc:sldMasterMk cId="2184583477" sldId="2147483679"/>
            <pc:sldLayoutMk cId="1784616211" sldId="2147483680"/>
          </pc:sldLayoutMkLst>
        </pc:sldLayoutChg>
        <pc:sldLayoutChg chg="del">
          <pc:chgData name="Thomas Noordeloos" userId="df9f46e9-7760-4f6a-814f-9e8180d7b46a" providerId="ADAL" clId="{EFEBE9F0-FDD1-40AC-8AD0-511D74D23CE1}" dt="2023-03-28T07:27:42.528" v="206" actId="47"/>
          <pc:sldLayoutMkLst>
            <pc:docMk/>
            <pc:sldMasterMk cId="2184583477" sldId="2147483679"/>
            <pc:sldLayoutMk cId="2548619086" sldId="2147483681"/>
          </pc:sldLayoutMkLst>
        </pc:sldLayoutChg>
        <pc:sldLayoutChg chg="del">
          <pc:chgData name="Thomas Noordeloos" userId="df9f46e9-7760-4f6a-814f-9e8180d7b46a" providerId="ADAL" clId="{EFEBE9F0-FDD1-40AC-8AD0-511D74D23CE1}" dt="2023-03-28T07:27:42.528" v="206" actId="47"/>
          <pc:sldLayoutMkLst>
            <pc:docMk/>
            <pc:sldMasterMk cId="2184583477" sldId="2147483679"/>
            <pc:sldLayoutMk cId="1221291955" sldId="214748368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C489FC-091A-445C-9E31-CAEC130F1AE6}" type="datetimeFigureOut">
              <a:rPr lang="nl-NL"/>
              <a:pPr>
                <a:defRPr/>
              </a:pPr>
              <a:t>28-3-2023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4E43C0-1E7E-4388-A524-C6A1A188B95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954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aanvulling/opvulling.</a:t>
            </a:r>
          </a:p>
          <a:p>
            <a:endParaRPr lang="nl-NL" dirty="0"/>
          </a:p>
          <a:p>
            <a:r>
              <a:rPr lang="nl-NL" dirty="0"/>
              <a:t>Aanvulling: Vult iets toe AAN het verhaal. Heeft meer context en verteld een verhaal.</a:t>
            </a:r>
          </a:p>
          <a:p>
            <a:endParaRPr lang="nl-NL" dirty="0"/>
          </a:p>
          <a:p>
            <a:r>
              <a:rPr lang="nl-NL" dirty="0"/>
              <a:t>Opvulling: Vult een leegte OP. Heeft vaak tekst nodig om het duidelijk te maken. Is soms ook een vorm van sensatie</a:t>
            </a:r>
          </a:p>
          <a:p>
            <a:endParaRPr lang="nl-NL" dirty="0"/>
          </a:p>
          <a:p>
            <a:r>
              <a:rPr lang="nl-NL" dirty="0"/>
              <a:t>https://physicsworld.com/a/space-based-solar-power-could-beaming-sunlight-back-to-earth-meet-our-energy-needs/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09E2-0004-4A0B-ADD6-8BC4CAC4F03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65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Verschil aanvulling/opvulling.</a:t>
            </a:r>
          </a:p>
          <a:p>
            <a:endParaRPr lang="nl-NL" dirty="0"/>
          </a:p>
          <a:p>
            <a:r>
              <a:rPr lang="nl-NL" dirty="0"/>
              <a:t>Aanvulling: Vult iets toe AAN het verhaal. Heeft meer context en verteld een verhaal.</a:t>
            </a:r>
          </a:p>
          <a:p>
            <a:endParaRPr lang="nl-NL" dirty="0"/>
          </a:p>
          <a:p>
            <a:r>
              <a:rPr lang="nl-NL" dirty="0"/>
              <a:t>Opvulling: Vult een leegte OP. Heeft vaak tekst nodig om het duidelijk te maken. Is soms ook een vorm van sensatie</a:t>
            </a:r>
          </a:p>
          <a:p>
            <a:endParaRPr lang="nl-NL" dirty="0"/>
          </a:p>
          <a:p>
            <a:r>
              <a:rPr lang="nl-NL" dirty="0"/>
              <a:t>https://physicsworld.com/a/space-based-solar-power-could-beaming-sunlight-back-to-earth-meet-our-energy-needs/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09E2-0004-4A0B-ADD6-8BC4CAC4F03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98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Is dit opvulling of aanvulling? Is dit een goede visuele representatie van ‘gebouwen van de toekomst’?</a:t>
            </a:r>
          </a:p>
          <a:p>
            <a:endParaRPr lang="nl-NL" dirty="0"/>
          </a:p>
          <a:p>
            <a:r>
              <a:rPr lang="nl-NL" dirty="0"/>
              <a:t>Opvulling, omdat het nietszeggend is. We willen zien hoe het gebouw eruit gaat zien.</a:t>
            </a:r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09E2-0004-4A0B-ADD6-8BC4CAC4F03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0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charset="0"/>
              <a:buNone/>
            </a:pPr>
            <a:r>
              <a:rPr lang="nl-NL" b="0" i="0" dirty="0"/>
              <a:t>Stel jezelf de vragen:</a:t>
            </a:r>
          </a:p>
          <a:p>
            <a:pPr marL="514350" indent="-514350" algn="l">
              <a:buFont typeface="Arial" charset="0"/>
              <a:buAutoNum type="arabicPeriod"/>
            </a:pPr>
            <a:r>
              <a:rPr lang="nl-NL" b="0" i="0" dirty="0"/>
              <a:t>Wat zegt dit beeld? Veel of Weinig</a:t>
            </a:r>
          </a:p>
          <a:p>
            <a:pPr marL="514350" indent="-514350" algn="l">
              <a:buFont typeface="Arial" charset="0"/>
              <a:buAutoNum type="arabicPeriod"/>
            </a:pPr>
            <a:r>
              <a:rPr lang="nl-NL" b="0" i="0" dirty="0"/>
              <a:t>Voegt het beeld iets toe? Ja of Nee</a:t>
            </a:r>
          </a:p>
          <a:p>
            <a:pPr marL="514350" indent="-514350" algn="l">
              <a:buFont typeface="Arial" charset="0"/>
              <a:buAutoNum type="arabicPeriod"/>
            </a:pPr>
            <a:r>
              <a:rPr lang="nl-NL" b="0" i="0" dirty="0"/>
              <a:t>Versterkt dit mijn verhaal? Ja of Nee</a:t>
            </a:r>
          </a:p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509E2-0004-4A0B-ADD6-8BC4CAC4F036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9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8C4CF-45DD-459B-93E8-0D8D4EAC88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0C7-1C62-4E5B-AAF3-9093AE450CD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6F545-27C2-42F9-B8CE-D070A855A7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10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28-3-2023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59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1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33CB-133B-45DE-9270-8AB102EE21F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70D7-37CD-4D49-B1DC-96E3217C62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F4DB4-E3AD-40B4-8354-36084D71A5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7EF34-07B5-48AD-9CB7-22C98B92FA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5384-6015-49AB-81CF-E758B0E87E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43658-234B-42EA-9442-B6F6282A60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54B88-B554-4871-AACE-7EE178C5FB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 userDrawn="1"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 userDrawn="1"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 userDrawn="1"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 userDrawn="1"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1BB4-494A-4665-BDE2-8319E3D5D04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 userDrawn="1"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 userDrawn="1"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28-3-2023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0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78CBD25-3E60-4B26-9421-2C958EF89C36}"/>
              </a:ext>
            </a:extLst>
          </p:cNvPr>
          <p:cNvSpPr txBox="1">
            <a:spLocks/>
          </p:cNvSpPr>
          <p:nvPr/>
        </p:nvSpPr>
        <p:spPr>
          <a:xfrm>
            <a:off x="1524000" y="431800"/>
            <a:ext cx="9144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NL" sz="5400" b="1" dirty="0">
                <a:solidFill>
                  <a:srgbClr val="0070C0"/>
                </a:solidFill>
                <a:latin typeface="Athletics" panose="02000000000000000000" pitchFamily="2" charset="0"/>
              </a:rPr>
              <a:t>Week opstart IBS</a:t>
            </a:r>
            <a:br>
              <a:rPr lang="nl-NL" sz="5400" b="1" dirty="0">
                <a:solidFill>
                  <a:srgbClr val="0070C0"/>
                </a:solidFill>
                <a:latin typeface="Athletics" panose="02000000000000000000" pitchFamily="2" charset="0"/>
              </a:rPr>
            </a:br>
            <a:r>
              <a:rPr lang="nl-NL" sz="5400" b="1" dirty="0">
                <a:solidFill>
                  <a:srgbClr val="0070C0"/>
                </a:solidFill>
                <a:latin typeface="Athletics" panose="02000000000000000000" pitchFamily="2" charset="0"/>
              </a:rPr>
              <a:t>De stad van de toekomst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1FB37B2C-F9B9-4777-BE7D-1239CA9917F6}"/>
              </a:ext>
            </a:extLst>
          </p:cNvPr>
          <p:cNvSpPr txBox="1">
            <a:spLocks/>
          </p:cNvSpPr>
          <p:nvPr/>
        </p:nvSpPr>
        <p:spPr>
          <a:xfrm>
            <a:off x="1524000" y="1572616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nl-NL" dirty="0">
                <a:solidFill>
                  <a:srgbClr val="0070C0"/>
                </a:solidFill>
                <a:latin typeface="Athletics" panose="02000000000000000000" pitchFamily="2" charset="0"/>
              </a:rPr>
              <a:t>Week 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03F29D-F46F-3806-1B49-7F8C9FB89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54837" y="2138145"/>
            <a:ext cx="4882325" cy="446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8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IBS De stad van de toekomst</a:t>
            </a: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B41042EC-016D-7434-50CC-C9EA72951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715082"/>
              </p:ext>
            </p:extLst>
          </p:nvPr>
        </p:nvGraphicFramePr>
        <p:xfrm>
          <a:off x="404446" y="1590373"/>
          <a:ext cx="10689004" cy="4631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968">
                  <a:extLst>
                    <a:ext uri="{9D8B030D-6E8A-4147-A177-3AD203B41FA5}">
                      <a16:colId xmlns:a16="http://schemas.microsoft.com/office/drawing/2014/main" val="1237320612"/>
                    </a:ext>
                  </a:extLst>
                </a:gridCol>
                <a:gridCol w="3251644">
                  <a:extLst>
                    <a:ext uri="{9D8B030D-6E8A-4147-A177-3AD203B41FA5}">
                      <a16:colId xmlns:a16="http://schemas.microsoft.com/office/drawing/2014/main" val="1184782360"/>
                    </a:ext>
                  </a:extLst>
                </a:gridCol>
                <a:gridCol w="2569435">
                  <a:extLst>
                    <a:ext uri="{9D8B030D-6E8A-4147-A177-3AD203B41FA5}">
                      <a16:colId xmlns:a16="http://schemas.microsoft.com/office/drawing/2014/main" val="886868527"/>
                    </a:ext>
                  </a:extLst>
                </a:gridCol>
                <a:gridCol w="3984957">
                  <a:extLst>
                    <a:ext uri="{9D8B030D-6E8A-4147-A177-3AD203B41FA5}">
                      <a16:colId xmlns:a16="http://schemas.microsoft.com/office/drawing/2014/main" val="3857444242"/>
                    </a:ext>
                  </a:extLst>
                </a:gridCol>
              </a:tblGrid>
              <a:tr h="536877">
                <a:tc>
                  <a:txBody>
                    <a:bodyPr/>
                    <a:lstStyle/>
                    <a:p>
                      <a:pPr algn="l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Dinsdag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Woensdag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Vrijdag</a:t>
                      </a:r>
                    </a:p>
                    <a:p>
                      <a:pPr algn="ctr"/>
                      <a:r>
                        <a:rPr lang="nl-NL" sz="2000" b="1" dirty="0">
                          <a:solidFill>
                            <a:srgbClr val="FF0000"/>
                          </a:solidFill>
                          <a:latin typeface="Athletics" panose="02000000000000000000" pitchFamily="2" charset="0"/>
                        </a:rPr>
                        <a:t>Feedback friends LA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89787180"/>
                  </a:ext>
                </a:extLst>
              </a:tr>
              <a:tr h="403314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dirty="0">
                          <a:latin typeface="Athletics" panose="02000000000000000000" pitchFamily="2" charset="0"/>
                        </a:rPr>
                        <a:t>Opstart (3</a:t>
                      </a:r>
                      <a:r>
                        <a:rPr lang="nl-NL" b="1" baseline="30000" dirty="0">
                          <a:latin typeface="Athletics" panose="02000000000000000000" pitchFamily="2" charset="0"/>
                        </a:rPr>
                        <a:t>e</a:t>
                      </a:r>
                      <a:r>
                        <a:rPr lang="nl-NL" b="1" dirty="0">
                          <a:latin typeface="Athletics" panose="02000000000000000000" pitchFamily="2" charset="0"/>
                        </a:rPr>
                        <a:t> en 4</a:t>
                      </a:r>
                      <a:r>
                        <a:rPr lang="nl-NL" b="1" baseline="30000" dirty="0">
                          <a:latin typeface="Athletics" panose="02000000000000000000" pitchFamily="2" charset="0"/>
                        </a:rPr>
                        <a:t>e</a:t>
                      </a:r>
                      <a:r>
                        <a:rPr lang="nl-NL" b="1" dirty="0">
                          <a:latin typeface="Athletics" panose="02000000000000000000" pitchFamily="2" charset="0"/>
                        </a:rPr>
                        <a:t> uur)</a:t>
                      </a:r>
                      <a:endParaRPr lang="nl-NL" b="1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Workshops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Robotisering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6751549"/>
                  </a:ext>
                </a:extLst>
              </a:tr>
              <a:tr h="338588">
                <a:tc>
                  <a:txBody>
                    <a:bodyPr/>
                    <a:lstStyle/>
                    <a:p>
                      <a:pPr algn="l"/>
                      <a:r>
                        <a:rPr lang="nl-NL" sz="160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Begrippenlijst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Visuele weergave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Economie en politiek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dirty="0">
                          <a:latin typeface="Athletics" panose="02000000000000000000" pitchFamily="2" charset="0"/>
                        </a:rPr>
                        <a:t>Workshops op aanvraag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>
                          <a:latin typeface="Athletics" panose="02000000000000000000" pitchFamily="2" charset="0"/>
                        </a:rPr>
                        <a:t>Blockchain</a:t>
                      </a:r>
                    </a:p>
                    <a:p>
                      <a:pPr algn="ctr"/>
                      <a:endParaRPr lang="nl-NL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0315002"/>
                  </a:ext>
                </a:extLst>
              </a:tr>
              <a:tr h="106001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endParaRPr lang="nl-NL" sz="1600" b="1" i="0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  <a:p>
                      <a:pPr algn="l"/>
                      <a:r>
                        <a:rPr lang="nl-NL" sz="1600" b="0" i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="1" i="0" dirty="0">
                          <a:latin typeface="Athletics" panose="02000000000000000000" pitchFamily="2" charset="0"/>
                        </a:rPr>
                        <a:t>Voorbereiding kerntaak 4 (</a:t>
                      </a:r>
                      <a:r>
                        <a:rPr lang="nl-NL" b="1" i="0" dirty="0" err="1">
                          <a:latin typeface="Athletics" panose="02000000000000000000" pitchFamily="2" charset="0"/>
                        </a:rPr>
                        <a:t>fima</a:t>
                      </a:r>
                      <a:r>
                        <a:rPr lang="nl-NL" b="1" i="0" dirty="0">
                          <a:latin typeface="Athletics" panose="02000000000000000000" pitchFamily="2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i="1" dirty="0">
                        <a:latin typeface="Athletics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Uitwerking toets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050" b="0" i="1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Feedback friends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 i="0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0" i="0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Voorbereiding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Afronding IBS</a:t>
                      </a:r>
                    </a:p>
                    <a:p>
                      <a:pPr algn="ctr"/>
                      <a:endParaRPr lang="nl-NL" sz="1800" b="1" i="0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nl-NL" sz="1050" i="0" dirty="0">
                        <a:latin typeface="Athletics" panose="02000000000000000000" pitchFamily="2" charset="0"/>
                      </a:endParaRPr>
                    </a:p>
                    <a:p>
                      <a:pPr algn="ctr"/>
                      <a:r>
                        <a:rPr lang="nl-NL" sz="1800" b="0" i="1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Feedback friends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1639"/>
                  </a:ext>
                </a:extLst>
              </a:tr>
              <a:tr h="517633">
                <a:tc>
                  <a:txBody>
                    <a:bodyPr/>
                    <a:lstStyle/>
                    <a:p>
                      <a:pPr algn="l"/>
                      <a:r>
                        <a:rPr lang="nl-NL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Thema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i="0" kern="1200" dirty="0">
                          <a:solidFill>
                            <a:schemeClr val="tx1"/>
                          </a:solidFill>
                          <a:latin typeface="Athletics" panose="02000000000000000000" pitchFamily="2" charset="0"/>
                          <a:ea typeface="+mn-ea"/>
                          <a:cs typeface="+mn-cs"/>
                        </a:rPr>
                        <a:t>Office vaardigheden</a:t>
                      </a:r>
                      <a:endParaRPr lang="nl-NL" b="1" i="0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1" i="0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800" b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76688876"/>
                  </a:ext>
                </a:extLst>
              </a:tr>
              <a:tr h="435392">
                <a:tc>
                  <a:txBody>
                    <a:bodyPr/>
                    <a:lstStyle/>
                    <a:p>
                      <a:pPr algn="l"/>
                      <a:r>
                        <a:rPr lang="nl-NL" sz="1600" i="1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Wat</a:t>
                      </a:r>
                      <a:endParaRPr lang="nl-NL" sz="1600" i="1" dirty="0">
                        <a:solidFill>
                          <a:srgbClr val="0070C0"/>
                        </a:solidFill>
                        <a:latin typeface="Athletics" panose="02000000000000000000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>
                          <a:latin typeface="Athletics" panose="02000000000000000000" pitchFamily="2" charset="0"/>
                        </a:rPr>
                        <a:t>Word / Excel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thletics" panose="02000000000000000000" pitchFamily="2" charset="0"/>
                        </a:rPr>
                        <a:t>13:45 – 16:00 Trap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1800" b="0" i="1" kern="1200" dirty="0">
                        <a:solidFill>
                          <a:schemeClr val="tx1"/>
                        </a:solidFill>
                        <a:latin typeface="Athletics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dirty="0">
                        <a:latin typeface="Athletics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4588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92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A68B9867-BAD3-2A17-E934-423808CE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70C0"/>
                </a:solidFill>
                <a:latin typeface="Athletics Black" panose="02000000000000000000" pitchFamily="2" charset="0"/>
              </a:rPr>
              <a:t>Beoordelingsformulier Visiedocument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95A3EE1-34F6-D002-0754-5669EFF3B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29021"/>
              </p:ext>
            </p:extLst>
          </p:nvPr>
        </p:nvGraphicFramePr>
        <p:xfrm>
          <a:off x="2111251" y="2602523"/>
          <a:ext cx="7969498" cy="2191114"/>
        </p:xfrm>
        <a:graphic>
          <a:graphicData uri="http://schemas.openxmlformats.org/drawingml/2006/table">
            <a:tbl>
              <a:tblPr firstRow="1" firstCol="1" bandRow="1"/>
              <a:tblGrid>
                <a:gridCol w="903822">
                  <a:extLst>
                    <a:ext uri="{9D8B030D-6E8A-4147-A177-3AD203B41FA5}">
                      <a16:colId xmlns:a16="http://schemas.microsoft.com/office/drawing/2014/main" val="1517399882"/>
                    </a:ext>
                  </a:extLst>
                </a:gridCol>
                <a:gridCol w="3907050">
                  <a:extLst>
                    <a:ext uri="{9D8B030D-6E8A-4147-A177-3AD203B41FA5}">
                      <a16:colId xmlns:a16="http://schemas.microsoft.com/office/drawing/2014/main" val="2769689395"/>
                    </a:ext>
                  </a:extLst>
                </a:gridCol>
                <a:gridCol w="673903">
                  <a:extLst>
                    <a:ext uri="{9D8B030D-6E8A-4147-A177-3AD203B41FA5}">
                      <a16:colId xmlns:a16="http://schemas.microsoft.com/office/drawing/2014/main" val="4117103745"/>
                    </a:ext>
                  </a:extLst>
                </a:gridCol>
                <a:gridCol w="225163">
                  <a:extLst>
                    <a:ext uri="{9D8B030D-6E8A-4147-A177-3AD203B41FA5}">
                      <a16:colId xmlns:a16="http://schemas.microsoft.com/office/drawing/2014/main" val="1771173966"/>
                    </a:ext>
                  </a:extLst>
                </a:gridCol>
                <a:gridCol w="451912">
                  <a:extLst>
                    <a:ext uri="{9D8B030D-6E8A-4147-A177-3AD203B41FA5}">
                      <a16:colId xmlns:a16="http://schemas.microsoft.com/office/drawing/2014/main" val="3458099398"/>
                    </a:ext>
                  </a:extLst>
                </a:gridCol>
                <a:gridCol w="451912">
                  <a:extLst>
                    <a:ext uri="{9D8B030D-6E8A-4147-A177-3AD203B41FA5}">
                      <a16:colId xmlns:a16="http://schemas.microsoft.com/office/drawing/2014/main" val="2987836873"/>
                    </a:ext>
                  </a:extLst>
                </a:gridCol>
                <a:gridCol w="451912">
                  <a:extLst>
                    <a:ext uri="{9D8B030D-6E8A-4147-A177-3AD203B41FA5}">
                      <a16:colId xmlns:a16="http://schemas.microsoft.com/office/drawing/2014/main" val="1426786527"/>
                    </a:ext>
                  </a:extLst>
                </a:gridCol>
                <a:gridCol w="451912">
                  <a:extLst>
                    <a:ext uri="{9D8B030D-6E8A-4147-A177-3AD203B41FA5}">
                      <a16:colId xmlns:a16="http://schemas.microsoft.com/office/drawing/2014/main" val="230812282"/>
                    </a:ext>
                  </a:extLst>
                </a:gridCol>
                <a:gridCol w="451912">
                  <a:extLst>
                    <a:ext uri="{9D8B030D-6E8A-4147-A177-3AD203B41FA5}">
                      <a16:colId xmlns:a16="http://schemas.microsoft.com/office/drawing/2014/main" val="165317404"/>
                    </a:ext>
                  </a:extLst>
                </a:gridCol>
              </a:tblGrid>
              <a:tr h="166851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100" b="1" cap="all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nl-NL" sz="105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 PUNTEN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Visuele weergave visie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visuele weergave gemaakt van (een gedeelte van) de stad van de toekomst.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een visuele weergave gemaakt die aansluit bij de visie uit het verslag.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gezorgd dat de visuele weergave tijdens het seminar gepresenteerd kan worden (vorm van de weergave is vrij).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-"/>
                      </a:pP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 is gezorgd voor een representatieve visuele weergave.</a:t>
                      </a: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Score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685938"/>
                  </a:ext>
                </a:extLst>
              </a:tr>
              <a:tr h="52260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Punten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nl-NL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nl-NL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37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33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Visualisatie als aanvulling/opvulling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2560507"/>
            <a:ext cx="4611029" cy="584139"/>
          </a:xfrm>
        </p:spPr>
        <p:txBody>
          <a:bodyPr/>
          <a:lstStyle/>
          <a:p>
            <a:pPr marL="0" indent="0">
              <a:buNone/>
            </a:pPr>
            <a:r>
              <a:rPr lang="nl-NL" b="1" dirty="0" err="1"/>
              <a:t>AAN</a:t>
            </a:r>
            <a:r>
              <a:rPr lang="nl-NL" dirty="0" err="1"/>
              <a:t>vulling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7B880E8-1AB3-4D85-B008-FE74B0F6E4AB}"/>
              </a:ext>
            </a:extLst>
          </p:cNvPr>
          <p:cNvSpPr txBox="1">
            <a:spLocks/>
          </p:cNvSpPr>
          <p:nvPr/>
        </p:nvSpPr>
        <p:spPr bwMode="auto">
          <a:xfrm>
            <a:off x="5934309" y="2560506"/>
            <a:ext cx="4611029" cy="147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 err="1">
                <a:solidFill>
                  <a:prstClr val="black"/>
                </a:solidFill>
                <a:latin typeface="Calibri" panose="020F0502020204030204"/>
              </a:rPr>
              <a:t>OP</a:t>
            </a:r>
            <a:r>
              <a:rPr lang="nl-NL" dirty="0" err="1">
                <a:solidFill>
                  <a:prstClr val="black"/>
                </a:solidFill>
                <a:latin typeface="Calibri" panose="020F0502020204030204"/>
              </a:rPr>
              <a:t>vulling</a:t>
            </a:r>
            <a:endParaRPr lang="nl-NL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0E2C248-33E1-4F22-814F-C84C7297425F}"/>
              </a:ext>
            </a:extLst>
          </p:cNvPr>
          <p:cNvSpPr txBox="1">
            <a:spLocks/>
          </p:cNvSpPr>
          <p:nvPr/>
        </p:nvSpPr>
        <p:spPr bwMode="auto">
          <a:xfrm>
            <a:off x="838200" y="1822378"/>
            <a:ext cx="6358054" cy="58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Onderwerp: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Zonne energie</a:t>
            </a:r>
          </a:p>
        </p:txBody>
      </p:sp>
      <p:pic>
        <p:nvPicPr>
          <p:cNvPr id="6150" name="Picture 6" descr="10 redenen om over te stappen op zonne-energie | De Zaak">
            <a:extLst>
              <a:ext uri="{FF2B5EF4-FFF2-40B4-BE49-F238E27FC236}">
                <a16:creationId xmlns:a16="http://schemas.microsoft.com/office/drawing/2014/main" id="{5783AFBF-83A5-4488-83F4-578175BE5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" r="22450"/>
          <a:stretch/>
        </p:blipFill>
        <p:spPr bwMode="auto">
          <a:xfrm>
            <a:off x="5449230" y="3144646"/>
            <a:ext cx="3774553" cy="30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AFE06DC9-76EF-4B18-935D-1111FE70D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00" y="3144646"/>
            <a:ext cx="3442434" cy="302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56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Visualisatie als aanvulling/opvulling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0E2C248-33E1-4F22-814F-C84C7297425F}"/>
              </a:ext>
            </a:extLst>
          </p:cNvPr>
          <p:cNvSpPr txBox="1">
            <a:spLocks/>
          </p:cNvSpPr>
          <p:nvPr/>
        </p:nvSpPr>
        <p:spPr bwMode="auto">
          <a:xfrm>
            <a:off x="838200" y="1822378"/>
            <a:ext cx="6358054" cy="58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Onderwerp: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Zonne energie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7B0150CE-7C75-C430-0050-AEDBF4813445}"/>
              </a:ext>
            </a:extLst>
          </p:cNvPr>
          <p:cNvSpPr txBox="1">
            <a:spLocks/>
          </p:cNvSpPr>
          <p:nvPr/>
        </p:nvSpPr>
        <p:spPr bwMode="auto">
          <a:xfrm>
            <a:off x="4807428" y="2441686"/>
            <a:ext cx="3839308" cy="741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2400" b="1" dirty="0">
                <a:latin typeface="Athletics" panose="02000000000000000000" pitchFamily="2" charset="0"/>
              </a:rPr>
              <a:t>Pyramide van Technologie</a:t>
            </a:r>
          </a:p>
        </p:txBody>
      </p:sp>
      <p:pic>
        <p:nvPicPr>
          <p:cNvPr id="6" name="Picture 2" descr="Afbeeldingsresultaat voor pyramid of technology">
            <a:extLst>
              <a:ext uri="{FF2B5EF4-FFF2-40B4-BE49-F238E27FC236}">
                <a16:creationId xmlns:a16="http://schemas.microsoft.com/office/drawing/2014/main" id="{6AEFDB1D-F15A-4869-B29F-2D8FA9D8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792" y="2771732"/>
            <a:ext cx="6218097" cy="372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Afbeelding met cirkel&#10;&#10;Automatisch gegenereerde beschrijving">
            <a:extLst>
              <a:ext uri="{FF2B5EF4-FFF2-40B4-BE49-F238E27FC236}">
                <a16:creationId xmlns:a16="http://schemas.microsoft.com/office/drawing/2014/main" id="{6602B90C-8806-C988-839B-6CA8A6A05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29" y="5255139"/>
            <a:ext cx="6486048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Visualisatie als aanvulling/opvulling</a:t>
            </a:r>
          </a:p>
        </p:txBody>
      </p:sp>
      <p:pic>
        <p:nvPicPr>
          <p:cNvPr id="7172" name="Picture 4" descr="Digital Building | Leica Geosystems">
            <a:extLst>
              <a:ext uri="{FF2B5EF4-FFF2-40B4-BE49-F238E27FC236}">
                <a16:creationId xmlns:a16="http://schemas.microsoft.com/office/drawing/2014/main" id="{FE0C3D7D-008D-48C0-AE8D-70CA5F7C2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085" y="2698595"/>
            <a:ext cx="5433831" cy="290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064B74F8-4365-4639-ABD8-ABD25ECCC9C3}"/>
              </a:ext>
            </a:extLst>
          </p:cNvPr>
          <p:cNvSpPr txBox="1">
            <a:spLocks/>
          </p:cNvSpPr>
          <p:nvPr/>
        </p:nvSpPr>
        <p:spPr bwMode="auto">
          <a:xfrm>
            <a:off x="838200" y="1822378"/>
            <a:ext cx="6358054" cy="58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Onderwerp: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Gebouwen van de toekomst</a:t>
            </a:r>
          </a:p>
        </p:txBody>
      </p:sp>
    </p:spTree>
    <p:extLst>
      <p:ext uri="{BB962C8B-B14F-4D97-AF65-F5344CB8AC3E}">
        <p14:creationId xmlns:p14="http://schemas.microsoft.com/office/powerpoint/2010/main" val="151082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Visualisatie als aanvulling/opvulling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10E2C248-33E1-4F22-814F-C84C7297425F}"/>
              </a:ext>
            </a:extLst>
          </p:cNvPr>
          <p:cNvSpPr txBox="1">
            <a:spLocks/>
          </p:cNvSpPr>
          <p:nvPr/>
        </p:nvSpPr>
        <p:spPr bwMode="auto">
          <a:xfrm>
            <a:off x="838200" y="2222810"/>
            <a:ext cx="9413488" cy="353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/>
              </a:rPr>
              <a:t>Stel jezelf de vragen:</a:t>
            </a:r>
          </a:p>
          <a:p>
            <a:pPr marL="514350" indent="-514350" algn="ctr">
              <a:buFont typeface="Arial" charset="0"/>
              <a:buAutoNum type="arabicPeriod"/>
            </a:pPr>
            <a:r>
              <a:rPr lang="nl-NL" b="1" i="1" dirty="0">
                <a:solidFill>
                  <a:prstClr val="black"/>
                </a:solidFill>
                <a:latin typeface="Calibri" panose="020F0502020204030204"/>
              </a:rPr>
              <a:t>Wat zegt dit beeld?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Veel of Weinig</a:t>
            </a:r>
          </a:p>
          <a:p>
            <a:pPr marL="514350" indent="-514350" algn="ctr">
              <a:buFont typeface="Arial" charset="0"/>
              <a:buAutoNum type="arabicPeriod"/>
            </a:pPr>
            <a:r>
              <a:rPr lang="nl-NL" b="1" i="1" dirty="0">
                <a:solidFill>
                  <a:prstClr val="black"/>
                </a:solidFill>
                <a:latin typeface="Calibri" panose="020F0502020204030204"/>
              </a:rPr>
              <a:t>Voegt het beeld iets toe?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Ja of Nee</a:t>
            </a:r>
          </a:p>
          <a:p>
            <a:pPr marL="514350" indent="-514350" algn="ctr">
              <a:buFont typeface="Arial" charset="0"/>
              <a:buAutoNum type="arabicPeriod"/>
            </a:pPr>
            <a:r>
              <a:rPr lang="nl-NL" b="1" i="1" dirty="0">
                <a:solidFill>
                  <a:prstClr val="black"/>
                </a:solidFill>
                <a:latin typeface="Calibri" panose="020F0502020204030204"/>
              </a:rPr>
              <a:t>Versterkt dit mijn verhaal? </a:t>
            </a:r>
            <a:r>
              <a:rPr lang="nl-NL" i="1" dirty="0">
                <a:solidFill>
                  <a:prstClr val="black"/>
                </a:solidFill>
                <a:latin typeface="Calibri" panose="020F0502020204030204"/>
              </a:rPr>
              <a:t>Ja of Nee</a:t>
            </a:r>
          </a:p>
        </p:txBody>
      </p:sp>
    </p:spTree>
    <p:extLst>
      <p:ext uri="{BB962C8B-B14F-4D97-AF65-F5344CB8AC3E}">
        <p14:creationId xmlns:p14="http://schemas.microsoft.com/office/powerpoint/2010/main" val="34474372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1C8F83BF-4DFF-494A-9E87-591D1C5247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405D30-6AB8-4754-A73A-11A176AB7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45E640-2CDA-4137-AE15-3E3C33034BEF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47a28104-336f-447d-946e-e305ac2bcd47"/>
    <ds:schemaRef ds:uri="34354c1b-6b8c-435b-ad50-990538c19557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c6f82ce1-f6df-49a5-8b49-cf8409a27aa4"/>
    <ds:schemaRef ds:uri="2c4f0c93-2979-4f27-aab2-70de9593235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2981</TotalTime>
  <Words>409</Words>
  <Application>Microsoft Office PowerPoint</Application>
  <PresentationFormat>Breedbeeld</PresentationFormat>
  <Paragraphs>97</Paragraphs>
  <Slides>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4" baseType="lpstr">
      <vt:lpstr>Arial</vt:lpstr>
      <vt:lpstr>Athletics</vt:lpstr>
      <vt:lpstr>Athletics Black</vt:lpstr>
      <vt:lpstr>Calibri</vt:lpstr>
      <vt:lpstr>Calibri Light</vt:lpstr>
      <vt:lpstr>Kantoorthema</vt:lpstr>
      <vt:lpstr>1_Kantoorthema</vt:lpstr>
      <vt:lpstr>PowerPoint-presentatie</vt:lpstr>
      <vt:lpstr>IBS De stad van de toekomst</vt:lpstr>
      <vt:lpstr>Beoordelingsformulier Visiedocument</vt:lpstr>
      <vt:lpstr>Visualisatie als aanvulling/opvulling</vt:lpstr>
      <vt:lpstr>Visualisatie als aanvulling/opvulling</vt:lpstr>
      <vt:lpstr>Visualisatie als aanvulling/opvulling</vt:lpstr>
      <vt:lpstr>Visualisatie als aanvulling/opvulling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Thomas Noordeloos</cp:lastModifiedBy>
  <cp:revision>108</cp:revision>
  <dcterms:created xsi:type="dcterms:W3CDTF">2015-02-09T20:38:33Z</dcterms:created>
  <dcterms:modified xsi:type="dcterms:W3CDTF">2023-03-28T07:46:35Z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